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454400" cy="213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879043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277010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2064511" y="584200"/>
            <a:ext cx="931468" cy="787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462479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00604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8" name=""/>
          <p:cNvSpPr/>
          <p:nvPr/>
        </p:nvSpPr>
        <p:spPr>
          <a:xfrm>
            <a:off x="1471777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9" name=""/>
          <p:cNvCxnSpPr/>
          <p:nvPr/>
        </p:nvCxnSpPr>
        <p:spPr>
          <a:xfrm>
            <a:off x="1217777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2191511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1" name=""/>
          <p:cNvSpPr/>
          <p:nvPr/>
        </p:nvSpPr>
        <p:spPr>
          <a:xfrm>
            <a:off x="2657246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403246" y="1104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584200" y="1625600"/>
            <a:ext cx="1521155" cy="8382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271422" y="17653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2359355" y="1651000"/>
            <a:ext cx="1419555" cy="787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995777" y="17907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1188110" y="2006600"/>
            <a:ext cx="251155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8" name=""/>
          <p:cNvSpPr/>
          <p:nvPr/>
        </p:nvSpPr>
        <p:spPr>
          <a:xfrm>
            <a:off x="1693265" y="2006600"/>
            <a:ext cx="285089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19" name=""/>
          <p:cNvCxnSpPr/>
          <p:nvPr/>
        </p:nvCxnSpPr>
        <p:spPr>
          <a:xfrm>
            <a:off x="1439265" y="2171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711200" y="2032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sp>
        <p:nvSpPr>
          <p:cNvPr id="21" name=""/>
          <p:cNvSpPr/>
          <p:nvPr/>
        </p:nvSpPr>
        <p:spPr>
          <a:xfrm>
            <a:off x="934110" y="1885233"/>
            <a:ext cx="759155" cy="171939"/>
          </a:xfrm>
          <a:custGeom>
            <a:pathLst>
              <a:path w="759155" h="171939">
                <a:moveTo>
                  <a:pt x="759155" y="157845"/>
                </a:moveTo>
                <a:cubicBezTo>
                  <a:pt x="703129" y="114302"/>
                  <a:pt x="637385" y="71618"/>
                  <a:pt x="575005" y="51516"/>
                </a:cubicBezTo>
                <a:cubicBezTo>
                  <a:pt x="426198" y="3563"/>
                  <a:pt x="331760" y="0"/>
                  <a:pt x="184150" y="51516"/>
                </a:cubicBezTo>
                <a:cubicBezTo>
                  <a:pt x="119894" y="73941"/>
                  <a:pt x="53528" y="123858"/>
                  <a:pt x="0" y="171939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2" name=""/>
          <p:cNvCxnSpPr/>
          <p:nvPr/>
        </p:nvCxnSpPr>
        <p:spPr>
          <a:xfrm flipV="1">
            <a:off x="1931849" y="1371600"/>
            <a:ext cx="369380" cy="635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486355" y="20320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24" name=""/>
          <p:cNvSpPr/>
          <p:nvPr/>
        </p:nvSpPr>
        <p:spPr>
          <a:xfrm>
            <a:off x="2940710" y="20320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25" name=""/>
          <p:cNvCxnSpPr/>
          <p:nvPr/>
        </p:nvCxnSpPr>
        <p:spPr>
          <a:xfrm>
            <a:off x="2686710" y="21717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428999" y="2032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</a:t>
            </a:r>
          </a:p>
        </p:txBody>
      </p:sp>
      <p:cxnSp>
        <p:nvCxnSpPr>
          <p:cNvPr id="27" name=""/>
          <p:cNvCxnSpPr/>
          <p:nvPr/>
        </p:nvCxnSpPr>
        <p:spPr>
          <a:xfrm>
            <a:off x="3174999" y="21717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 flipV="1" flipH="1">
            <a:off x="2704245" y="1371600"/>
            <a:ext cx="291868" cy="6604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