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6618DF-FC12-4ED8-A770-D23A4BA48E28}" type="datetimeFigureOut">
              <a:rPr lang="de-AT" smtClean="0"/>
              <a:t>18.10.2016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33C413-05A3-42E0-A24D-ABC04FF4EC3E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60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GB" dirty="0" smtClean="0">
                <a:latin typeface="Calibri Light" pitchFamily="34" charset="0"/>
              </a:rPr>
              <a:t>by </a:t>
            </a:r>
          </a:p>
          <a:p>
            <a:pPr>
              <a:lnSpc>
                <a:spcPct val="200000"/>
              </a:lnSpc>
            </a:pPr>
            <a:r>
              <a:rPr lang="de-AT" dirty="0" smtClean="0">
                <a:latin typeface="Calibri Light" pitchFamily="34" charset="0"/>
              </a:rPr>
              <a:t>AY </a:t>
            </a:r>
            <a:r>
              <a:rPr lang="en-GB" dirty="0" smtClean="0">
                <a:latin typeface="Calibri Light" pitchFamily="34" charset="0"/>
              </a:rPr>
              <a:t>Architects</a:t>
            </a:r>
            <a:endParaRPr lang="en-GB" dirty="0">
              <a:latin typeface="Calibri Light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AMGDT" pitchFamily="2" charset="0"/>
              </a:rPr>
              <a:t>HOUSE OF FLAGS</a:t>
            </a:r>
            <a:endParaRPr lang="en-GB" b="1" dirty="0">
              <a:latin typeface="AMGD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latin typeface="AMGDT" pitchFamily="2" charset="0"/>
              </a:rPr>
              <a:t>DATEN</a:t>
            </a:r>
            <a:endParaRPr lang="de-AT" b="1" dirty="0">
              <a:latin typeface="AMGDT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pPr>
              <a:lnSpc>
                <a:spcPct val="200000"/>
              </a:lnSpc>
              <a:buFont typeface="Perpetua" pitchFamily="18" charset="0"/>
              <a:buChar char="|"/>
            </a:pPr>
            <a:r>
              <a:rPr lang="en-GB" dirty="0" smtClean="0">
                <a:latin typeface="Calibri Light" pitchFamily="34" charset="0"/>
              </a:rPr>
              <a:t>House of flags</a:t>
            </a:r>
          </a:p>
          <a:p>
            <a:pPr>
              <a:lnSpc>
                <a:spcPct val="200000"/>
              </a:lnSpc>
              <a:buFont typeface="Perpetua" pitchFamily="18" charset="0"/>
              <a:buChar char="|"/>
            </a:pPr>
            <a:r>
              <a:rPr lang="de-AT" dirty="0" smtClean="0">
                <a:latin typeface="Calibri Light" pitchFamily="34" charset="0"/>
              </a:rPr>
              <a:t>AY </a:t>
            </a:r>
            <a:r>
              <a:rPr lang="en-GB" dirty="0" smtClean="0">
                <a:latin typeface="Calibri Light" pitchFamily="34" charset="0"/>
              </a:rPr>
              <a:t>Architects</a:t>
            </a:r>
          </a:p>
          <a:p>
            <a:pPr>
              <a:lnSpc>
                <a:spcPct val="200000"/>
              </a:lnSpc>
              <a:buFont typeface="Perpetua" pitchFamily="18" charset="0"/>
              <a:buChar char="|"/>
            </a:pPr>
            <a:r>
              <a:rPr lang="en-GB" dirty="0" smtClean="0">
                <a:latin typeface="Calibri Light" pitchFamily="34" charset="0"/>
              </a:rPr>
              <a:t>25.07. – 12.09.2012</a:t>
            </a:r>
          </a:p>
          <a:p>
            <a:pPr>
              <a:lnSpc>
                <a:spcPct val="200000"/>
              </a:lnSpc>
              <a:buFont typeface="Perpetua" pitchFamily="18" charset="0"/>
              <a:buChar char="|"/>
            </a:pPr>
            <a:r>
              <a:rPr lang="en-GB" dirty="0" smtClean="0">
                <a:latin typeface="Calibri Light" pitchFamily="34" charset="0"/>
              </a:rPr>
              <a:t>Parliament Square, London</a:t>
            </a:r>
          </a:p>
          <a:p>
            <a:pPr>
              <a:lnSpc>
                <a:spcPct val="150000"/>
              </a:lnSpc>
              <a:buFont typeface="Perpetua" pitchFamily="18" charset="0"/>
              <a:buChar char="|"/>
            </a:pP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8_YeoryiaOutputHoF_sm-600x2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331" y="1094381"/>
            <a:ext cx="8831338" cy="4669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AYA_HOF_11-600x3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07996"/>
            <a:ext cx="8784976" cy="58420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hof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192" y="464349"/>
            <a:ext cx="8083617" cy="5929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hof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316" y="836712"/>
            <a:ext cx="9023368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HOF_DETAIL_W-600x3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54685"/>
            <a:ext cx="7632848" cy="49486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rqxjo2jgq8h0d3sHR4KvHFyG9i2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514" y="512676"/>
            <a:ext cx="8748972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20</Words>
  <Application>Microsoft Office PowerPoint</Application>
  <PresentationFormat>Bildschirmpräsentation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Dactylos</vt:lpstr>
      <vt:lpstr>HOUSE OF FLAGS</vt:lpstr>
      <vt:lpstr>DATEN</vt:lpstr>
      <vt:lpstr>Folie 3</vt:lpstr>
      <vt:lpstr>Folie 4</vt:lpstr>
      <vt:lpstr>Folie 5</vt:lpstr>
      <vt:lpstr>Folie 6</vt:lpstr>
      <vt:lpstr>Folie 7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OF FLAGS</dc:title>
  <dc:creator>UNI</dc:creator>
  <cp:lastModifiedBy>UNI</cp:lastModifiedBy>
  <cp:revision>5</cp:revision>
  <dcterms:created xsi:type="dcterms:W3CDTF">2016-10-18T10:38:36Z</dcterms:created>
  <dcterms:modified xsi:type="dcterms:W3CDTF">2016-10-18T11:28:53Z</dcterms:modified>
</cp:coreProperties>
</file>