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937000" cy="2032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901700"/>
            <a:ext cx="381000" cy="1143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711200" y="1028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711200" y="1409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711200" y="1790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219200" y="901700"/>
            <a:ext cx="381000" cy="1143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346200" y="1028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346200" y="1409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1346200" y="1790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854200" y="901700"/>
            <a:ext cx="381000" cy="1143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981200" y="1028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1981200" y="1409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1981200" y="1790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5" name=""/>
          <p:cNvSpPr/>
          <p:nvPr/>
        </p:nvSpPr>
        <p:spPr>
          <a:xfrm>
            <a:off x="2616200" y="584200"/>
            <a:ext cx="381000" cy="177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2743200" y="1028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17" name=""/>
          <p:cNvSpPr/>
          <p:nvPr/>
        </p:nvSpPr>
        <p:spPr>
          <a:xfrm>
            <a:off x="2743200" y="1409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18" name=""/>
          <p:cNvSpPr/>
          <p:nvPr/>
        </p:nvSpPr>
        <p:spPr>
          <a:xfrm>
            <a:off x="2743200" y="1790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19" name=""/>
          <p:cNvSpPr/>
          <p:nvPr/>
        </p:nvSpPr>
        <p:spPr>
          <a:xfrm>
            <a:off x="3251200" y="584200"/>
            <a:ext cx="381000" cy="177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20" name=""/>
          <p:cNvSpPr/>
          <p:nvPr/>
        </p:nvSpPr>
        <p:spPr>
          <a:xfrm>
            <a:off x="3378200" y="1346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3378200" y="1727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3378200" y="2108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23" name=""/>
          <p:cNvSpPr/>
          <p:nvPr/>
        </p:nvSpPr>
        <p:spPr>
          <a:xfrm>
            <a:off x="3886200" y="584200"/>
            <a:ext cx="381000" cy="1778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4013200" y="711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4013200" y="14097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4013200" y="2108200"/>
            <a:ext cx="127000" cy="127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